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A62535-BA87-42DE-B8F0-6A600903B0B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6175DC-0B5F-471A-B9FC-4A6B9171A9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Johnny B. Goode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Swing Dance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8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Saturday, March 29</a:t>
            </a:r>
            <a:r>
              <a:rPr lang="en-US" baseline="30000" dirty="0" smtClean="0"/>
              <a:t>th</a:t>
            </a:r>
            <a:r>
              <a:rPr lang="en-US" dirty="0" smtClean="0"/>
              <a:t> 7:30-10:00am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GNIRPS assembly is Friday, April 4</a:t>
            </a:r>
            <a:r>
              <a:rPr lang="en-US" baseline="30000" dirty="0" smtClean="0"/>
              <a:t>th</a:t>
            </a:r>
            <a:r>
              <a:rPr lang="en-US" dirty="0" smtClean="0"/>
              <a:t> 12:00pm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Spring Concert is Tuesday, May 6</a:t>
            </a:r>
            <a:r>
              <a:rPr lang="en-US" baseline="30000" dirty="0" smtClean="0"/>
              <a:t>th</a:t>
            </a:r>
            <a:r>
              <a:rPr lang="en-US" dirty="0" smtClean="0"/>
              <a:t> and Wednesday, May 7</a:t>
            </a:r>
            <a:r>
              <a:rPr lang="en-US" baseline="30000" dirty="0" smtClean="0"/>
              <a:t>th</a:t>
            </a:r>
            <a:r>
              <a:rPr lang="en-US" dirty="0" smtClean="0"/>
              <a:t> from 7:00pm-8:30pm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4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Start in a frozen shape</a:t>
            </a:r>
          </a:p>
          <a:p>
            <a:r>
              <a:rPr lang="en-US" dirty="0" smtClean="0"/>
              <a:t>Snap</a:t>
            </a:r>
          </a:p>
          <a:p>
            <a:r>
              <a:rPr lang="en-US" dirty="0" smtClean="0"/>
              <a:t>Improvisation: dance for 12 counts of 8</a:t>
            </a:r>
          </a:p>
          <a:p>
            <a:r>
              <a:rPr lang="en-US" dirty="0" smtClean="0"/>
              <a:t>Couples (unison with all boys and partners)</a:t>
            </a:r>
          </a:p>
          <a:p>
            <a:r>
              <a:rPr lang="en-US" dirty="0" smtClean="0"/>
              <a:t>Single ladies</a:t>
            </a:r>
          </a:p>
          <a:p>
            <a:r>
              <a:rPr lang="en-US" dirty="0" smtClean="0"/>
              <a:t>Couples (unison with all boys and new partners)</a:t>
            </a:r>
          </a:p>
          <a:p>
            <a:r>
              <a:rPr lang="en-US" dirty="0" smtClean="0"/>
              <a:t>Everyone in a half circle,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group 3 counts of 8, 1 count of 8 transition,</a:t>
            </a:r>
          </a:p>
          <a:p>
            <a:pPr lvl="1"/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group 3 counts of 8, 1 count of 8 transition, 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group 3 counts of 8</a:t>
            </a:r>
          </a:p>
          <a:p>
            <a:r>
              <a:rPr lang="en-US" dirty="0" smtClean="0"/>
              <a:t>Guy’s dance</a:t>
            </a:r>
          </a:p>
          <a:p>
            <a:r>
              <a:rPr lang="en-US" dirty="0" smtClean="0"/>
              <a:t>Girls dance</a:t>
            </a:r>
          </a:p>
          <a:p>
            <a:r>
              <a:rPr lang="en-US" dirty="0" smtClean="0"/>
              <a:t>Come to center and freeze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67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124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Johnny B. Goode</vt:lpstr>
      <vt:lpstr>Time Commitment</vt:lpstr>
      <vt:lpstr>Outline of the Piece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Johnny B. Goode</dc:title>
  <dc:creator>Tawna Halbert</dc:creator>
  <cp:lastModifiedBy>Tawna Halbert</cp:lastModifiedBy>
  <cp:revision>1</cp:revision>
  <dcterms:created xsi:type="dcterms:W3CDTF">2014-03-24T22:14:39Z</dcterms:created>
  <dcterms:modified xsi:type="dcterms:W3CDTF">2014-03-24T22:21:46Z</dcterms:modified>
</cp:coreProperties>
</file>